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301" r:id="rId4"/>
    <p:sldId id="262" r:id="rId5"/>
    <p:sldId id="302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263" r:id="rId15"/>
  </p:sldIdLst>
  <p:sldSz cx="12192000" cy="6858000"/>
  <p:notesSz cx="6858000" cy="9144000"/>
  <p:embeddedFontLs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7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효재" initials="박" lastIdx="2" clrIdx="0">
    <p:extLst>
      <p:ext uri="{19B8F6BF-5375-455C-9EA6-DF929625EA0E}">
        <p15:presenceInfo xmlns:p15="http://schemas.microsoft.com/office/powerpoint/2012/main" userId="박효재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0000"/>
    <a:srgbClr val="FFD966"/>
    <a:srgbClr val="F8F200"/>
    <a:srgbClr val="9C9C9C"/>
    <a:srgbClr val="E6E6E8"/>
    <a:srgbClr val="C00000"/>
    <a:srgbClr val="EF8B47"/>
    <a:srgbClr val="960000"/>
    <a:srgbClr val="380000"/>
    <a:srgbClr val="8B09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5" autoAdjust="0"/>
    <p:restoredTop sz="96437" autoAdjust="0"/>
  </p:normalViewPr>
  <p:slideViewPr>
    <p:cSldViewPr snapToGrid="0">
      <p:cViewPr>
        <p:scale>
          <a:sx n="100" d="100"/>
          <a:sy n="100" d="100"/>
        </p:scale>
        <p:origin x="232" y="476"/>
      </p:cViewPr>
      <p:guideLst>
        <p:guide orient="horz" pos="2137"/>
        <p:guide pos="37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1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0909AB-6F89-49F3-B965-A584CECBF452}" type="doc">
      <dgm:prSet loTypeId="urn:microsoft.com/office/officeart/2009/3/layout/PieProcess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E9C48E2C-8CB3-4AC7-9078-B94F8C3F256D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57C91620-58E9-4C70-836F-95E507097096}" type="parTrans" cxnId="{DCDB83CD-1755-4DFB-BE98-609F2E1D5C5F}">
      <dgm:prSet/>
      <dgm:spPr/>
      <dgm:t>
        <a:bodyPr/>
        <a:lstStyle/>
        <a:p>
          <a:pPr latinLnBrk="1"/>
          <a:endParaRPr lang="ko-KR" altLang="en-US"/>
        </a:p>
      </dgm:t>
    </dgm:pt>
    <dgm:pt modelId="{867D6C85-CCC5-468C-BF20-0069B53BB106}" type="sibTrans" cxnId="{DCDB83CD-1755-4DFB-BE98-609F2E1D5C5F}">
      <dgm:prSet/>
      <dgm:spPr/>
      <dgm:t>
        <a:bodyPr/>
        <a:lstStyle/>
        <a:p>
          <a:pPr latinLnBrk="1"/>
          <a:endParaRPr lang="ko-KR" altLang="en-US"/>
        </a:p>
      </dgm:t>
    </dgm:pt>
    <dgm:pt modelId="{421F7D2E-238E-4E83-97DA-FA0A26BE56C8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4C620418-9007-4C89-9EF2-E3E0F5CD772C}" type="parTrans" cxnId="{603E8898-028F-4ED7-B345-D5C010486501}">
      <dgm:prSet/>
      <dgm:spPr/>
      <dgm:t>
        <a:bodyPr/>
        <a:lstStyle/>
        <a:p>
          <a:pPr latinLnBrk="1"/>
          <a:endParaRPr lang="ko-KR" altLang="en-US"/>
        </a:p>
      </dgm:t>
    </dgm:pt>
    <dgm:pt modelId="{2FED4B96-746B-4530-86F6-944F8551A062}" type="sibTrans" cxnId="{603E8898-028F-4ED7-B345-D5C010486501}">
      <dgm:prSet/>
      <dgm:spPr/>
      <dgm:t>
        <a:bodyPr/>
        <a:lstStyle/>
        <a:p>
          <a:pPr latinLnBrk="1"/>
          <a:endParaRPr lang="ko-KR" altLang="en-US"/>
        </a:p>
      </dgm:t>
    </dgm:pt>
    <dgm:pt modelId="{55E970A9-BB5A-418E-B348-DABBC26F4614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6E5A79E7-4C0B-4068-B557-588CE190A4EC}" type="parTrans" cxnId="{00EA3905-0F24-46E7-A9BA-19E7D2541036}">
      <dgm:prSet/>
      <dgm:spPr/>
      <dgm:t>
        <a:bodyPr/>
        <a:lstStyle/>
        <a:p>
          <a:pPr latinLnBrk="1"/>
          <a:endParaRPr lang="ko-KR" altLang="en-US"/>
        </a:p>
      </dgm:t>
    </dgm:pt>
    <dgm:pt modelId="{84CF0AB2-2D53-469C-877E-2956BBDA1198}" type="sibTrans" cxnId="{00EA3905-0F24-46E7-A9BA-19E7D2541036}">
      <dgm:prSet/>
      <dgm:spPr/>
      <dgm:t>
        <a:bodyPr/>
        <a:lstStyle/>
        <a:p>
          <a:pPr latinLnBrk="1"/>
          <a:endParaRPr lang="ko-KR" altLang="en-US"/>
        </a:p>
      </dgm:t>
    </dgm:pt>
    <dgm:pt modelId="{B2E1A7EE-ADD1-4C8D-85D6-A6721BE84F3D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8F5D98B2-B4C9-4417-8E05-C4CB39BF86A3}" type="parTrans" cxnId="{3B86455F-E669-4245-B96A-99931F6797C2}">
      <dgm:prSet/>
      <dgm:spPr/>
      <dgm:t>
        <a:bodyPr/>
        <a:lstStyle/>
        <a:p>
          <a:pPr latinLnBrk="1"/>
          <a:endParaRPr lang="ko-KR" altLang="en-US"/>
        </a:p>
      </dgm:t>
    </dgm:pt>
    <dgm:pt modelId="{8F38841B-012B-4B5B-A88B-90A8860690BC}" type="sibTrans" cxnId="{3B86455F-E669-4245-B96A-99931F6797C2}">
      <dgm:prSet/>
      <dgm:spPr/>
      <dgm:t>
        <a:bodyPr/>
        <a:lstStyle/>
        <a:p>
          <a:pPr latinLnBrk="1"/>
          <a:endParaRPr lang="ko-KR" altLang="en-US"/>
        </a:p>
      </dgm:t>
    </dgm:pt>
    <dgm:pt modelId="{324DF8E5-BE4B-4CFB-8B91-8A349D1D2709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D98A2309-1BEA-4E12-B971-A90739EEBDD8}" type="parTrans" cxnId="{010EE19C-97F8-4D84-AA7C-361DC800028E}">
      <dgm:prSet/>
      <dgm:spPr/>
      <dgm:t>
        <a:bodyPr/>
        <a:lstStyle/>
        <a:p>
          <a:pPr latinLnBrk="1"/>
          <a:endParaRPr lang="ko-KR" altLang="en-US"/>
        </a:p>
      </dgm:t>
    </dgm:pt>
    <dgm:pt modelId="{1E62F5A1-00E9-47CF-9CCA-2275958135E7}" type="sibTrans" cxnId="{010EE19C-97F8-4D84-AA7C-361DC800028E}">
      <dgm:prSet/>
      <dgm:spPr/>
      <dgm:t>
        <a:bodyPr/>
        <a:lstStyle/>
        <a:p>
          <a:pPr latinLnBrk="1"/>
          <a:endParaRPr lang="ko-KR" altLang="en-US"/>
        </a:p>
      </dgm:t>
    </dgm:pt>
    <dgm:pt modelId="{30BE53CF-99AA-41A0-93AE-7DB3BF52D504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C21714B8-065E-4399-8B9F-44EB6D44C53C}" type="parTrans" cxnId="{867CBA77-F4A3-48D6-8945-11FA6EA39F8F}">
      <dgm:prSet/>
      <dgm:spPr/>
      <dgm:t>
        <a:bodyPr/>
        <a:lstStyle/>
        <a:p>
          <a:pPr latinLnBrk="1"/>
          <a:endParaRPr lang="ko-KR" altLang="en-US"/>
        </a:p>
      </dgm:t>
    </dgm:pt>
    <dgm:pt modelId="{CFD4C9D3-7B0B-40E3-AF11-C5218FE97A74}" type="sibTrans" cxnId="{867CBA77-F4A3-48D6-8945-11FA6EA39F8F}">
      <dgm:prSet/>
      <dgm:spPr/>
      <dgm:t>
        <a:bodyPr/>
        <a:lstStyle/>
        <a:p>
          <a:pPr latinLnBrk="1"/>
          <a:endParaRPr lang="ko-KR" altLang="en-US"/>
        </a:p>
      </dgm:t>
    </dgm:pt>
    <dgm:pt modelId="{37485DDB-B907-4E6F-AA2A-5209971B34F1}" type="pres">
      <dgm:prSet presAssocID="{CD0909AB-6F89-49F3-B965-A584CECBF452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F8C60811-74F7-41FD-84CE-2D572EE22969}" type="pres">
      <dgm:prSet presAssocID="{E9C48E2C-8CB3-4AC7-9078-B94F8C3F256D}" presName="ParentComposite" presStyleCnt="0"/>
      <dgm:spPr/>
    </dgm:pt>
    <dgm:pt modelId="{B85D3B41-64C6-4FCC-9C8B-EFACC4A388B7}" type="pres">
      <dgm:prSet presAssocID="{E9C48E2C-8CB3-4AC7-9078-B94F8C3F256D}" presName="Chord" presStyleLbl="bgShp" presStyleIdx="0" presStyleCnt="3"/>
      <dgm:spPr/>
    </dgm:pt>
    <dgm:pt modelId="{1EBF190E-8F9A-486D-94AC-B20B584B6972}" type="pres">
      <dgm:prSet presAssocID="{E9C48E2C-8CB3-4AC7-9078-B94F8C3F256D}" presName="Pie" presStyleLbl="alignNode1" presStyleIdx="0" presStyleCnt="3"/>
      <dgm:spPr/>
    </dgm:pt>
    <dgm:pt modelId="{C1470F9F-DDDD-467F-B275-4F64777773CD}" type="pres">
      <dgm:prSet presAssocID="{E9C48E2C-8CB3-4AC7-9078-B94F8C3F256D}" presName="Parent" presStyleLbl="revTx" presStyleIdx="0" presStyleCnt="6">
        <dgm:presLayoutVars>
          <dgm:chMax val="1"/>
          <dgm:chPref val="1"/>
          <dgm:bulletEnabled val="1"/>
        </dgm:presLayoutVars>
      </dgm:prSet>
      <dgm:spPr/>
    </dgm:pt>
    <dgm:pt modelId="{A337D8DC-669B-4986-94D7-3872038B32B6}" type="pres">
      <dgm:prSet presAssocID="{2FED4B96-746B-4530-86F6-944F8551A062}" presName="negSibTrans" presStyleCnt="0"/>
      <dgm:spPr/>
    </dgm:pt>
    <dgm:pt modelId="{0A80DD96-BAE9-4E1B-8712-FE45CE01AD1A}" type="pres">
      <dgm:prSet presAssocID="{E9C48E2C-8CB3-4AC7-9078-B94F8C3F256D}" presName="composite" presStyleCnt="0"/>
      <dgm:spPr/>
    </dgm:pt>
    <dgm:pt modelId="{D0559DD1-332B-467F-A6D8-F959CA828C8B}" type="pres">
      <dgm:prSet presAssocID="{E9C48E2C-8CB3-4AC7-9078-B94F8C3F256D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916995F7-7663-4488-98E3-5913813D1F4D}" type="pres">
      <dgm:prSet presAssocID="{867D6C85-CCC5-468C-BF20-0069B53BB106}" presName="sibTrans" presStyleCnt="0"/>
      <dgm:spPr/>
    </dgm:pt>
    <dgm:pt modelId="{2A36346B-C607-44CA-BF9C-1A212A57A42E}" type="pres">
      <dgm:prSet presAssocID="{55E970A9-BB5A-418E-B348-DABBC26F4614}" presName="ParentComposite" presStyleCnt="0"/>
      <dgm:spPr/>
    </dgm:pt>
    <dgm:pt modelId="{57C8D5C2-9AF5-47E3-AF7D-026FDEC03783}" type="pres">
      <dgm:prSet presAssocID="{55E970A9-BB5A-418E-B348-DABBC26F4614}" presName="Chord" presStyleLbl="bgShp" presStyleIdx="1" presStyleCnt="3"/>
      <dgm:spPr/>
    </dgm:pt>
    <dgm:pt modelId="{9605D2F3-F6B1-4B40-9291-22AF5BB274CA}" type="pres">
      <dgm:prSet presAssocID="{55E970A9-BB5A-418E-B348-DABBC26F4614}" presName="Pie" presStyleLbl="alignNode1" presStyleIdx="1" presStyleCnt="3"/>
      <dgm:spPr/>
    </dgm:pt>
    <dgm:pt modelId="{C129C3AB-BAF2-47F0-BCC0-4639E99C5B88}" type="pres">
      <dgm:prSet presAssocID="{55E970A9-BB5A-418E-B348-DABBC26F4614}" presName="Parent" presStyleLbl="revTx" presStyleIdx="2" presStyleCnt="6">
        <dgm:presLayoutVars>
          <dgm:chMax val="1"/>
          <dgm:chPref val="1"/>
          <dgm:bulletEnabled val="1"/>
        </dgm:presLayoutVars>
      </dgm:prSet>
      <dgm:spPr/>
    </dgm:pt>
    <dgm:pt modelId="{9A02D603-DE0C-4E7E-876D-ABC02835343E}" type="pres">
      <dgm:prSet presAssocID="{8F38841B-012B-4B5B-A88B-90A8860690BC}" presName="negSibTrans" presStyleCnt="0"/>
      <dgm:spPr/>
    </dgm:pt>
    <dgm:pt modelId="{C87F5202-752B-41C0-8971-7B89FEF91CFD}" type="pres">
      <dgm:prSet presAssocID="{55E970A9-BB5A-418E-B348-DABBC26F4614}" presName="composite" presStyleCnt="0"/>
      <dgm:spPr/>
    </dgm:pt>
    <dgm:pt modelId="{761C403B-C943-4B38-848B-80DB11E434FE}" type="pres">
      <dgm:prSet presAssocID="{55E970A9-BB5A-418E-B348-DABBC26F4614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EFBFF7F-BB42-49C7-9AAE-89D510B36F63}" type="pres">
      <dgm:prSet presAssocID="{84CF0AB2-2D53-469C-877E-2956BBDA1198}" presName="sibTrans" presStyleCnt="0"/>
      <dgm:spPr/>
    </dgm:pt>
    <dgm:pt modelId="{A5DA0842-EF53-4DF4-852C-70ECFF7EF234}" type="pres">
      <dgm:prSet presAssocID="{324DF8E5-BE4B-4CFB-8B91-8A349D1D2709}" presName="ParentComposite" presStyleCnt="0"/>
      <dgm:spPr/>
    </dgm:pt>
    <dgm:pt modelId="{BBE03D97-2566-4171-A986-C2456FAD2EE6}" type="pres">
      <dgm:prSet presAssocID="{324DF8E5-BE4B-4CFB-8B91-8A349D1D2709}" presName="Chord" presStyleLbl="bgShp" presStyleIdx="2" presStyleCnt="3"/>
      <dgm:spPr/>
    </dgm:pt>
    <dgm:pt modelId="{B3CF6D32-E908-4483-83EF-AA2DDE553FC7}" type="pres">
      <dgm:prSet presAssocID="{324DF8E5-BE4B-4CFB-8B91-8A349D1D2709}" presName="Pie" presStyleLbl="alignNode1" presStyleIdx="2" presStyleCnt="3"/>
      <dgm:spPr>
        <a:solidFill>
          <a:srgbClr val="781D2C"/>
        </a:solidFill>
      </dgm:spPr>
    </dgm:pt>
    <dgm:pt modelId="{30E940A1-A262-43F9-B129-E52CE5F1FC81}" type="pres">
      <dgm:prSet presAssocID="{324DF8E5-BE4B-4CFB-8B91-8A349D1D2709}" presName="Parent" presStyleLbl="revTx" presStyleIdx="4" presStyleCnt="6">
        <dgm:presLayoutVars>
          <dgm:chMax val="1"/>
          <dgm:chPref val="1"/>
          <dgm:bulletEnabled val="1"/>
        </dgm:presLayoutVars>
      </dgm:prSet>
      <dgm:spPr/>
    </dgm:pt>
    <dgm:pt modelId="{596B05E4-A451-420D-A85C-E7E3C2442977}" type="pres">
      <dgm:prSet presAssocID="{CFD4C9D3-7B0B-40E3-AF11-C5218FE97A74}" presName="negSibTrans" presStyleCnt="0"/>
      <dgm:spPr/>
    </dgm:pt>
    <dgm:pt modelId="{26A04081-083C-4972-9FE7-D74B0E30AE5C}" type="pres">
      <dgm:prSet presAssocID="{324DF8E5-BE4B-4CFB-8B91-8A349D1D2709}" presName="composite" presStyleCnt="0"/>
      <dgm:spPr/>
    </dgm:pt>
    <dgm:pt modelId="{AC67614E-3E85-4E81-B464-DD6BF2D6D010}" type="pres">
      <dgm:prSet presAssocID="{324DF8E5-BE4B-4CFB-8B91-8A349D1D2709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00EA3905-0F24-46E7-A9BA-19E7D2541036}" srcId="{CD0909AB-6F89-49F3-B965-A584CECBF452}" destId="{55E970A9-BB5A-418E-B348-DABBC26F4614}" srcOrd="1" destOrd="0" parTransId="{6E5A79E7-4C0B-4068-B557-588CE190A4EC}" sibTransId="{84CF0AB2-2D53-469C-877E-2956BBDA1198}"/>
    <dgm:cxn modelId="{94127610-A32A-452F-AA77-D3D904E0F681}" type="presOf" srcId="{B2E1A7EE-ADD1-4C8D-85D6-A6721BE84F3D}" destId="{761C403B-C943-4B38-848B-80DB11E434FE}" srcOrd="0" destOrd="0" presId="urn:microsoft.com/office/officeart/2009/3/layout/PieProcess"/>
    <dgm:cxn modelId="{E4B8202C-49CF-4FD8-9965-873BA841EEB8}" type="presOf" srcId="{30BE53CF-99AA-41A0-93AE-7DB3BF52D504}" destId="{AC67614E-3E85-4E81-B464-DD6BF2D6D010}" srcOrd="0" destOrd="0" presId="urn:microsoft.com/office/officeart/2009/3/layout/PieProcess"/>
    <dgm:cxn modelId="{3B86455F-E669-4245-B96A-99931F6797C2}" srcId="{55E970A9-BB5A-418E-B348-DABBC26F4614}" destId="{B2E1A7EE-ADD1-4C8D-85D6-A6721BE84F3D}" srcOrd="0" destOrd="0" parTransId="{8F5D98B2-B4C9-4417-8E05-C4CB39BF86A3}" sibTransId="{8F38841B-012B-4B5B-A88B-90A8860690BC}"/>
    <dgm:cxn modelId="{A818AB65-9CB6-4517-BD58-F3F46A35BA4B}" type="presOf" srcId="{421F7D2E-238E-4E83-97DA-FA0A26BE56C8}" destId="{D0559DD1-332B-467F-A6D8-F959CA828C8B}" srcOrd="0" destOrd="0" presId="urn:microsoft.com/office/officeart/2009/3/layout/PieProcess"/>
    <dgm:cxn modelId="{85F32A46-B10A-476F-9526-96B11D73F168}" type="presOf" srcId="{55E970A9-BB5A-418E-B348-DABBC26F4614}" destId="{C129C3AB-BAF2-47F0-BCC0-4639E99C5B88}" srcOrd="0" destOrd="0" presId="urn:microsoft.com/office/officeart/2009/3/layout/PieProcess"/>
    <dgm:cxn modelId="{867CBA77-F4A3-48D6-8945-11FA6EA39F8F}" srcId="{324DF8E5-BE4B-4CFB-8B91-8A349D1D2709}" destId="{30BE53CF-99AA-41A0-93AE-7DB3BF52D504}" srcOrd="0" destOrd="0" parTransId="{C21714B8-065E-4399-8B9F-44EB6D44C53C}" sibTransId="{CFD4C9D3-7B0B-40E3-AF11-C5218FE97A74}"/>
    <dgm:cxn modelId="{603E8898-028F-4ED7-B345-D5C010486501}" srcId="{E9C48E2C-8CB3-4AC7-9078-B94F8C3F256D}" destId="{421F7D2E-238E-4E83-97DA-FA0A26BE56C8}" srcOrd="0" destOrd="0" parTransId="{4C620418-9007-4C89-9EF2-E3E0F5CD772C}" sibTransId="{2FED4B96-746B-4530-86F6-944F8551A062}"/>
    <dgm:cxn modelId="{010EE19C-97F8-4D84-AA7C-361DC800028E}" srcId="{CD0909AB-6F89-49F3-B965-A584CECBF452}" destId="{324DF8E5-BE4B-4CFB-8B91-8A349D1D2709}" srcOrd="2" destOrd="0" parTransId="{D98A2309-1BEA-4E12-B971-A90739EEBDD8}" sibTransId="{1E62F5A1-00E9-47CF-9CCA-2275958135E7}"/>
    <dgm:cxn modelId="{81B166A2-3AFF-4976-A92E-8AFD9CFE507F}" type="presOf" srcId="{CD0909AB-6F89-49F3-B965-A584CECBF452}" destId="{37485DDB-B907-4E6F-AA2A-5209971B34F1}" srcOrd="0" destOrd="0" presId="urn:microsoft.com/office/officeart/2009/3/layout/PieProcess"/>
    <dgm:cxn modelId="{3155DEC1-D8CB-4EBC-A9CC-0B49CE711504}" type="presOf" srcId="{E9C48E2C-8CB3-4AC7-9078-B94F8C3F256D}" destId="{C1470F9F-DDDD-467F-B275-4F64777773CD}" srcOrd="0" destOrd="0" presId="urn:microsoft.com/office/officeart/2009/3/layout/PieProcess"/>
    <dgm:cxn modelId="{DCDB83CD-1755-4DFB-BE98-609F2E1D5C5F}" srcId="{CD0909AB-6F89-49F3-B965-A584CECBF452}" destId="{E9C48E2C-8CB3-4AC7-9078-B94F8C3F256D}" srcOrd="0" destOrd="0" parTransId="{57C91620-58E9-4C70-836F-95E507097096}" sibTransId="{867D6C85-CCC5-468C-BF20-0069B53BB106}"/>
    <dgm:cxn modelId="{BF3437F0-7933-44E5-A291-2B364D32723C}" type="presOf" srcId="{324DF8E5-BE4B-4CFB-8B91-8A349D1D2709}" destId="{30E940A1-A262-43F9-B129-E52CE5F1FC81}" srcOrd="0" destOrd="0" presId="urn:microsoft.com/office/officeart/2009/3/layout/PieProcess"/>
    <dgm:cxn modelId="{D58E17AE-B0EB-4FAA-9DAD-45A28B7E6A5B}" type="presParOf" srcId="{37485DDB-B907-4E6F-AA2A-5209971B34F1}" destId="{F8C60811-74F7-41FD-84CE-2D572EE22969}" srcOrd="0" destOrd="0" presId="urn:microsoft.com/office/officeart/2009/3/layout/PieProcess"/>
    <dgm:cxn modelId="{02E73306-7F9A-49F3-9CCF-41AB9217E230}" type="presParOf" srcId="{F8C60811-74F7-41FD-84CE-2D572EE22969}" destId="{B85D3B41-64C6-4FCC-9C8B-EFACC4A388B7}" srcOrd="0" destOrd="0" presId="urn:microsoft.com/office/officeart/2009/3/layout/PieProcess"/>
    <dgm:cxn modelId="{7C745014-35D1-4CA0-ABB1-F6A88CA7BE6E}" type="presParOf" srcId="{F8C60811-74F7-41FD-84CE-2D572EE22969}" destId="{1EBF190E-8F9A-486D-94AC-B20B584B6972}" srcOrd="1" destOrd="0" presId="urn:microsoft.com/office/officeart/2009/3/layout/PieProcess"/>
    <dgm:cxn modelId="{70FACBA6-331D-4F23-86AC-82B9C1674951}" type="presParOf" srcId="{F8C60811-74F7-41FD-84CE-2D572EE22969}" destId="{C1470F9F-DDDD-467F-B275-4F64777773CD}" srcOrd="2" destOrd="0" presId="urn:microsoft.com/office/officeart/2009/3/layout/PieProcess"/>
    <dgm:cxn modelId="{1712742D-5172-4D26-A542-26D2530AC7B4}" type="presParOf" srcId="{37485DDB-B907-4E6F-AA2A-5209971B34F1}" destId="{A337D8DC-669B-4986-94D7-3872038B32B6}" srcOrd="1" destOrd="0" presId="urn:microsoft.com/office/officeart/2009/3/layout/PieProcess"/>
    <dgm:cxn modelId="{14E5DF59-7A2C-45E4-A9F2-F4C024CD3947}" type="presParOf" srcId="{37485DDB-B907-4E6F-AA2A-5209971B34F1}" destId="{0A80DD96-BAE9-4E1B-8712-FE45CE01AD1A}" srcOrd="2" destOrd="0" presId="urn:microsoft.com/office/officeart/2009/3/layout/PieProcess"/>
    <dgm:cxn modelId="{AD7F5193-3E8A-4E1E-B98B-E9B02FA53610}" type="presParOf" srcId="{0A80DD96-BAE9-4E1B-8712-FE45CE01AD1A}" destId="{D0559DD1-332B-467F-A6D8-F959CA828C8B}" srcOrd="0" destOrd="0" presId="urn:microsoft.com/office/officeart/2009/3/layout/PieProcess"/>
    <dgm:cxn modelId="{E3DF11FE-11AF-4EE9-B2B5-3CB52EBEE5C4}" type="presParOf" srcId="{37485DDB-B907-4E6F-AA2A-5209971B34F1}" destId="{916995F7-7663-4488-98E3-5913813D1F4D}" srcOrd="3" destOrd="0" presId="urn:microsoft.com/office/officeart/2009/3/layout/PieProcess"/>
    <dgm:cxn modelId="{654A9C49-7C09-4FF3-85C9-3FE9E211125B}" type="presParOf" srcId="{37485DDB-B907-4E6F-AA2A-5209971B34F1}" destId="{2A36346B-C607-44CA-BF9C-1A212A57A42E}" srcOrd="4" destOrd="0" presId="urn:microsoft.com/office/officeart/2009/3/layout/PieProcess"/>
    <dgm:cxn modelId="{9A58B218-AA59-4E99-A153-7F095EBB9729}" type="presParOf" srcId="{2A36346B-C607-44CA-BF9C-1A212A57A42E}" destId="{57C8D5C2-9AF5-47E3-AF7D-026FDEC03783}" srcOrd="0" destOrd="0" presId="urn:microsoft.com/office/officeart/2009/3/layout/PieProcess"/>
    <dgm:cxn modelId="{1DCC3D0C-5A8E-41A8-B439-5E7642971F0D}" type="presParOf" srcId="{2A36346B-C607-44CA-BF9C-1A212A57A42E}" destId="{9605D2F3-F6B1-4B40-9291-22AF5BB274CA}" srcOrd="1" destOrd="0" presId="urn:microsoft.com/office/officeart/2009/3/layout/PieProcess"/>
    <dgm:cxn modelId="{90E76390-6097-4DA9-9A9E-687B28D6DE12}" type="presParOf" srcId="{2A36346B-C607-44CA-BF9C-1A212A57A42E}" destId="{C129C3AB-BAF2-47F0-BCC0-4639E99C5B88}" srcOrd="2" destOrd="0" presId="urn:microsoft.com/office/officeart/2009/3/layout/PieProcess"/>
    <dgm:cxn modelId="{8AAAB7CD-6422-4EB6-AAC6-C277D04E4E50}" type="presParOf" srcId="{37485DDB-B907-4E6F-AA2A-5209971B34F1}" destId="{9A02D603-DE0C-4E7E-876D-ABC02835343E}" srcOrd="5" destOrd="0" presId="urn:microsoft.com/office/officeart/2009/3/layout/PieProcess"/>
    <dgm:cxn modelId="{97C7AFCE-E606-41AF-A5AC-ED42C89F35A0}" type="presParOf" srcId="{37485DDB-B907-4E6F-AA2A-5209971B34F1}" destId="{C87F5202-752B-41C0-8971-7B89FEF91CFD}" srcOrd="6" destOrd="0" presId="urn:microsoft.com/office/officeart/2009/3/layout/PieProcess"/>
    <dgm:cxn modelId="{15FAD676-BC21-4AB9-9E90-61BD45726C60}" type="presParOf" srcId="{C87F5202-752B-41C0-8971-7B89FEF91CFD}" destId="{761C403B-C943-4B38-848B-80DB11E434FE}" srcOrd="0" destOrd="0" presId="urn:microsoft.com/office/officeart/2009/3/layout/PieProcess"/>
    <dgm:cxn modelId="{BCEA8E56-2BD8-4F93-82BC-32B9FCA211B6}" type="presParOf" srcId="{37485DDB-B907-4E6F-AA2A-5209971B34F1}" destId="{0EFBFF7F-BB42-49C7-9AAE-89D510B36F63}" srcOrd="7" destOrd="0" presId="urn:microsoft.com/office/officeart/2009/3/layout/PieProcess"/>
    <dgm:cxn modelId="{348A3ADE-0DDF-4D8F-B572-443C42CC6DB0}" type="presParOf" srcId="{37485DDB-B907-4E6F-AA2A-5209971B34F1}" destId="{A5DA0842-EF53-4DF4-852C-70ECFF7EF234}" srcOrd="8" destOrd="0" presId="urn:microsoft.com/office/officeart/2009/3/layout/PieProcess"/>
    <dgm:cxn modelId="{254E903E-F73F-43D1-8AD7-59819C57E9ED}" type="presParOf" srcId="{A5DA0842-EF53-4DF4-852C-70ECFF7EF234}" destId="{BBE03D97-2566-4171-A986-C2456FAD2EE6}" srcOrd="0" destOrd="0" presId="urn:microsoft.com/office/officeart/2009/3/layout/PieProcess"/>
    <dgm:cxn modelId="{BC1515A5-2704-41D7-8F31-3B96453E2BA8}" type="presParOf" srcId="{A5DA0842-EF53-4DF4-852C-70ECFF7EF234}" destId="{B3CF6D32-E908-4483-83EF-AA2DDE553FC7}" srcOrd="1" destOrd="0" presId="urn:microsoft.com/office/officeart/2009/3/layout/PieProcess"/>
    <dgm:cxn modelId="{28F2BA92-7FDD-4BBE-8310-E9DD3993828B}" type="presParOf" srcId="{A5DA0842-EF53-4DF4-852C-70ECFF7EF234}" destId="{30E940A1-A262-43F9-B129-E52CE5F1FC81}" srcOrd="2" destOrd="0" presId="urn:microsoft.com/office/officeart/2009/3/layout/PieProcess"/>
    <dgm:cxn modelId="{5D95B16F-9418-4572-A78E-FF23DEFD9AFA}" type="presParOf" srcId="{37485DDB-B907-4E6F-AA2A-5209971B34F1}" destId="{596B05E4-A451-420D-A85C-E7E3C2442977}" srcOrd="9" destOrd="0" presId="urn:microsoft.com/office/officeart/2009/3/layout/PieProcess"/>
    <dgm:cxn modelId="{21849BE0-CBD4-4D32-83E2-DF86275FF09C}" type="presParOf" srcId="{37485DDB-B907-4E6F-AA2A-5209971B34F1}" destId="{26A04081-083C-4972-9FE7-D74B0E30AE5C}" srcOrd="10" destOrd="0" presId="urn:microsoft.com/office/officeart/2009/3/layout/PieProcess"/>
    <dgm:cxn modelId="{3A596F4B-5C25-4691-B0D8-86B990D93D72}" type="presParOf" srcId="{26A04081-083C-4972-9FE7-D74B0E30AE5C}" destId="{AC67614E-3E85-4E81-B464-DD6BF2D6D010}" srcOrd="0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5D3B41-64C6-4FCC-9C8B-EFACC4A388B7}">
      <dsp:nvSpPr>
        <dsp:cNvPr id="0" name=""/>
        <dsp:cNvSpPr/>
      </dsp:nvSpPr>
      <dsp:spPr>
        <a:xfrm>
          <a:off x="4862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BF190E-8F9A-486D-94AC-B20B584B6972}">
      <dsp:nvSpPr>
        <dsp:cNvPr id="0" name=""/>
        <dsp:cNvSpPr/>
      </dsp:nvSpPr>
      <dsp:spPr>
        <a:xfrm>
          <a:off x="124198" y="273156"/>
          <a:ext cx="954683" cy="954683"/>
        </a:xfrm>
        <a:prstGeom prst="pie">
          <a:avLst>
            <a:gd name="adj1" fmla="val 12600000"/>
            <a:gd name="adj2" fmla="val 162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70F9F-DDDD-467F-B275-4F64777773CD}">
      <dsp:nvSpPr>
        <dsp:cNvPr id="0" name=""/>
        <dsp:cNvSpPr/>
      </dsp:nvSpPr>
      <dsp:spPr>
        <a:xfrm rot="16200000">
          <a:off x="-1367494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-1367494" y="2838867"/>
        <a:ext cx="3460726" cy="716012"/>
      </dsp:txXfrm>
    </dsp:sp>
    <dsp:sp modelId="{D0559DD1-332B-467F-A6D8-F959CA828C8B}">
      <dsp:nvSpPr>
        <dsp:cNvPr id="0" name=""/>
        <dsp:cNvSpPr/>
      </dsp:nvSpPr>
      <dsp:spPr>
        <a:xfrm>
          <a:off x="840210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840210" y="153821"/>
        <a:ext cx="2386707" cy="4773415"/>
      </dsp:txXfrm>
    </dsp:sp>
    <dsp:sp modelId="{57C8D5C2-9AF5-47E3-AF7D-026FDEC03783}">
      <dsp:nvSpPr>
        <dsp:cNvPr id="0" name=""/>
        <dsp:cNvSpPr/>
      </dsp:nvSpPr>
      <dsp:spPr>
        <a:xfrm>
          <a:off x="3646772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05D2F3-F6B1-4B40-9291-22AF5BB274CA}">
      <dsp:nvSpPr>
        <dsp:cNvPr id="0" name=""/>
        <dsp:cNvSpPr/>
      </dsp:nvSpPr>
      <dsp:spPr>
        <a:xfrm>
          <a:off x="3766107" y="273156"/>
          <a:ext cx="954683" cy="954683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9C3AB-BAF2-47F0-BCC0-4639E99C5B88}">
      <dsp:nvSpPr>
        <dsp:cNvPr id="0" name=""/>
        <dsp:cNvSpPr/>
      </dsp:nvSpPr>
      <dsp:spPr>
        <a:xfrm rot="16200000">
          <a:off x="2274415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2274415" y="2838867"/>
        <a:ext cx="3460726" cy="716012"/>
      </dsp:txXfrm>
    </dsp:sp>
    <dsp:sp modelId="{761C403B-C943-4B38-848B-80DB11E434FE}">
      <dsp:nvSpPr>
        <dsp:cNvPr id="0" name=""/>
        <dsp:cNvSpPr/>
      </dsp:nvSpPr>
      <dsp:spPr>
        <a:xfrm>
          <a:off x="4482119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4482119" y="153821"/>
        <a:ext cx="2386707" cy="4773415"/>
      </dsp:txXfrm>
    </dsp:sp>
    <dsp:sp modelId="{BBE03D97-2566-4171-A986-C2456FAD2EE6}">
      <dsp:nvSpPr>
        <dsp:cNvPr id="0" name=""/>
        <dsp:cNvSpPr/>
      </dsp:nvSpPr>
      <dsp:spPr>
        <a:xfrm>
          <a:off x="7288681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CF6D32-E908-4483-83EF-AA2DDE553FC7}">
      <dsp:nvSpPr>
        <dsp:cNvPr id="0" name=""/>
        <dsp:cNvSpPr/>
      </dsp:nvSpPr>
      <dsp:spPr>
        <a:xfrm>
          <a:off x="7408017" y="273156"/>
          <a:ext cx="954683" cy="954683"/>
        </a:xfrm>
        <a:prstGeom prst="pie">
          <a:avLst>
            <a:gd name="adj1" fmla="val 5400000"/>
            <a:gd name="adj2" fmla="val 16200000"/>
          </a:avLst>
        </a:prstGeom>
        <a:solidFill>
          <a:srgbClr val="781D2C"/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40A1-A262-43F9-B129-E52CE5F1FC81}">
      <dsp:nvSpPr>
        <dsp:cNvPr id="0" name=""/>
        <dsp:cNvSpPr/>
      </dsp:nvSpPr>
      <dsp:spPr>
        <a:xfrm rot="16200000">
          <a:off x="5916324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5916324" y="2838867"/>
        <a:ext cx="3460726" cy="716012"/>
      </dsp:txXfrm>
    </dsp:sp>
    <dsp:sp modelId="{AC67614E-3E85-4E81-B464-DD6BF2D6D010}">
      <dsp:nvSpPr>
        <dsp:cNvPr id="0" name=""/>
        <dsp:cNvSpPr/>
      </dsp:nvSpPr>
      <dsp:spPr>
        <a:xfrm>
          <a:off x="8124029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8124029" y="153821"/>
        <a:ext cx="2386707" cy="47734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e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3F7A-43E5-41AB-B140-F7018F116FD5}" type="datetimeFigureOut">
              <a:rPr lang="ko-KR" altLang="en-US" smtClean="0"/>
              <a:t>2022-09-21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64D5F-7C5C-4B1D-8166-5A3828B7E7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88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805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3449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1056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042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146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9522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924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118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327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848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191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042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35331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599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653232" y="2441274"/>
            <a:ext cx="7000335" cy="1003731"/>
          </a:xfrm>
        </p:spPr>
        <p:txBody>
          <a:bodyPr anchor="b">
            <a:normAutofit/>
          </a:bodyPr>
          <a:lstStyle>
            <a:lvl1pPr algn="l"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전체 발표의 대주제를 적어주세요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4653231" y="3452038"/>
            <a:ext cx="7000335" cy="495671"/>
          </a:xfrm>
        </p:spPr>
        <p:txBody>
          <a:bodyPr anchor="ctr"/>
          <a:lstStyle>
            <a:lvl1pPr marL="0" indent="0" algn="l"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발표의 목적 혹은 대회 주제를 적어주세요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D5C60EB-213E-4AEC-9A14-481C7C38EA96}"/>
              </a:ext>
            </a:extLst>
          </p:cNvPr>
          <p:cNvCxnSpPr/>
          <p:nvPr userDrawn="1"/>
        </p:nvCxnSpPr>
        <p:spPr>
          <a:xfrm>
            <a:off x="4528869" y="2868274"/>
            <a:ext cx="0" cy="524974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E71C157D-A784-4249-A7B9-9D7F294C8E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438" y="2791653"/>
            <a:ext cx="4183062" cy="601596"/>
          </a:xfrm>
        </p:spPr>
        <p:txBody>
          <a:bodyPr anchor="ctr">
            <a:normAutofit/>
          </a:bodyPr>
          <a:lstStyle>
            <a:lvl1pPr marL="0" indent="0" algn="r">
              <a:buNone/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/>
              <a:t>작성자 이름을 적어주세요</a:t>
            </a: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4237F361-B611-40AB-8C77-957A6E1C89D6}"/>
              </a:ext>
            </a:extLst>
          </p:cNvPr>
          <p:cNvSpPr/>
          <p:nvPr userDrawn="1"/>
        </p:nvSpPr>
        <p:spPr>
          <a:xfrm rot="5400000">
            <a:off x="388187" y="-388190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CDB250A-A0E5-46E7-9D14-25885C365E51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A913D3F-9FF3-48AD-90FB-F664F0D888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941" y="80326"/>
            <a:ext cx="4326810" cy="117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7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52357" y="1553117"/>
            <a:ext cx="6274586" cy="1353986"/>
          </a:xfrm>
          <a:solidFill>
            <a:srgbClr val="8B0902"/>
          </a:solidFill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>
                    <a:lumMod val="9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952357" y="2907103"/>
            <a:ext cx="6274586" cy="1353986"/>
          </a:xfrm>
          <a:ln>
            <a:solidFill>
              <a:schemeClr val="bg1">
                <a:lumMod val="85000"/>
              </a:schemeClr>
            </a:solidFill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6D60781-FB93-46A0-8329-F20B0A70B8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717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지막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E742C50-7023-4E97-902C-A42EABD0488B}"/>
              </a:ext>
            </a:extLst>
          </p:cNvPr>
          <p:cNvCxnSpPr>
            <a:cxnSpLocks/>
          </p:cNvCxnSpPr>
          <p:nvPr userDrawn="1"/>
        </p:nvCxnSpPr>
        <p:spPr>
          <a:xfrm>
            <a:off x="5136208" y="3571336"/>
            <a:ext cx="1919585" cy="0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ACF26E6B-577C-415B-BB30-5A479AEFAB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1400" y="3666226"/>
            <a:ext cx="5029200" cy="1041241"/>
          </a:xfrm>
        </p:spPr>
        <p:txBody>
          <a:bodyPr/>
          <a:lstStyle>
            <a:lvl1pPr marL="0" indent="0" algn="ctr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ko-KR" altLang="en-US" dirty="0"/>
              <a:t>작성자 명</a:t>
            </a:r>
            <a:r>
              <a:rPr lang="en-US" altLang="ko-KR" dirty="0"/>
              <a:t>(</a:t>
            </a:r>
            <a:r>
              <a:rPr lang="ko-KR" altLang="en-US" dirty="0"/>
              <a:t>팀</a:t>
            </a:r>
            <a:r>
              <a:rPr lang="en-US" altLang="ko-KR" dirty="0"/>
              <a:t>)</a:t>
            </a:r>
            <a:r>
              <a:rPr lang="ko-KR" altLang="en-US" dirty="0"/>
              <a:t>을 넣어주세요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438B05-D557-4D87-BA7A-ECFC263CFDF0}"/>
              </a:ext>
            </a:extLst>
          </p:cNvPr>
          <p:cNvSpPr/>
          <p:nvPr userDrawn="1"/>
        </p:nvSpPr>
        <p:spPr>
          <a:xfrm>
            <a:off x="0" y="1"/>
            <a:ext cx="12192000" cy="514350"/>
          </a:xfrm>
          <a:prstGeom prst="rect">
            <a:avLst/>
          </a:prstGeom>
          <a:solidFill>
            <a:srgbClr val="8B0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F0BC98F-D4CB-4FB4-BD37-0DA5AAA9BA98}"/>
              </a:ext>
            </a:extLst>
          </p:cNvPr>
          <p:cNvSpPr/>
          <p:nvPr userDrawn="1"/>
        </p:nvSpPr>
        <p:spPr>
          <a:xfrm>
            <a:off x="0" y="6140429"/>
            <a:ext cx="12192000" cy="717571"/>
          </a:xfrm>
          <a:prstGeom prst="rect">
            <a:avLst/>
          </a:prstGeom>
          <a:solidFill>
            <a:srgbClr val="8B0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4E127DF-EEAA-4D29-B933-7074ACC942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571" y="6189833"/>
            <a:ext cx="2216727" cy="60409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271940A-4F46-43B8-AA36-3F9633230C6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77222D"/>
              </a:clrFrom>
              <a:clrTo>
                <a:srgbClr val="77222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5031" y="6201747"/>
            <a:ext cx="2082938" cy="594933"/>
          </a:xfrm>
          <a:prstGeom prst="rect">
            <a:avLst/>
          </a:prstGeom>
        </p:spPr>
      </p:pic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43D01A6A-6975-4ECE-999D-F6BAE98D8C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47975" y="6527229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Template</a:t>
            </a:r>
            <a:r>
              <a:rPr lang="ko-KR" altLang="en-US" dirty="0"/>
              <a:t> </a:t>
            </a:r>
            <a:r>
              <a:rPr lang="en-US" altLang="ko-KR" dirty="0"/>
              <a:t>ver. 2.0 by 9th_Park </a:t>
            </a:r>
            <a:r>
              <a:rPr lang="en-US" altLang="ko-KR" dirty="0" err="1"/>
              <a:t>huijae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D1736A-505E-4147-99D9-079809B58C3D}"/>
              </a:ext>
            </a:extLst>
          </p:cNvPr>
          <p:cNvSpPr txBox="1"/>
          <p:nvPr userDrawn="1"/>
        </p:nvSpPr>
        <p:spPr>
          <a:xfrm>
            <a:off x="836762" y="2668185"/>
            <a:ext cx="105069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  <a:endParaRPr lang="ko-KR" altLang="en-US" sz="4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텍스트 개체 틀 13">
            <a:extLst>
              <a:ext uri="{FF2B5EF4-FFF2-40B4-BE49-F238E27FC236}">
                <a16:creationId xmlns:a16="http://schemas.microsoft.com/office/drawing/2014/main" id="{5A26C203-15DA-40BD-9119-7689850A82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47975" y="123826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/>
              <a:t>이곳에는 대회 명을 적어주세요</a:t>
            </a:r>
          </a:p>
        </p:txBody>
      </p:sp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86729CB6-A443-43E0-86D3-898C9837B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7975" y="6232513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All rights © Copy rights by </a:t>
            </a:r>
            <a:r>
              <a:rPr lang="en-US" altLang="ko-KR" dirty="0" err="1"/>
              <a:t>Kwangwoon</a:t>
            </a:r>
            <a:r>
              <a:rPr lang="en-US" altLang="ko-KR" dirty="0"/>
              <a:t> Univ. robot sports game team – ROːBIT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42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183188" y="1242792"/>
            <a:ext cx="6172200" cy="4626196"/>
          </a:xfrm>
        </p:spPr>
        <p:txBody>
          <a:bodyPr anchor="ctr">
            <a:normAutofit/>
          </a:bodyPr>
          <a:lstStyle>
            <a:lvl1pPr marL="514350" indent="-514350">
              <a:buFont typeface="+mj-lt"/>
              <a:buAutoNum type="arabicPeriod"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첫번째 대주제를 작성</a:t>
            </a:r>
            <a:endParaRPr lang="en-US" altLang="ko-KR" dirty="0"/>
          </a:p>
          <a:p>
            <a:pPr lvl="0"/>
            <a:r>
              <a:rPr lang="ko-KR" altLang="en-US" dirty="0"/>
              <a:t>두번째 대주제를 작성</a:t>
            </a:r>
            <a:endParaRPr lang="en-US" altLang="ko-KR" dirty="0"/>
          </a:p>
          <a:p>
            <a:pPr lvl="0"/>
            <a:r>
              <a:rPr lang="en-US" altLang="ko-KR" dirty="0"/>
              <a:t>…</a:t>
            </a:r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3159376"/>
            <a:ext cx="3932237" cy="2709611"/>
          </a:xfrm>
        </p:spPr>
        <p:txBody>
          <a:bodyPr/>
          <a:lstStyle>
            <a:lvl1pPr marL="0" indent="0" algn="r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첫번째 슬라이드에 적은 발표 주제를 적어줍니다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924FE10-1B6D-45B6-91D9-AE59A76CF4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417B1C-1253-4230-A501-9A2D4AF98798}"/>
              </a:ext>
            </a:extLst>
          </p:cNvPr>
          <p:cNvSpPr txBox="1"/>
          <p:nvPr userDrawn="1"/>
        </p:nvSpPr>
        <p:spPr>
          <a:xfrm>
            <a:off x="838200" y="2383032"/>
            <a:ext cx="393382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4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INDEX</a:t>
            </a:r>
            <a:endParaRPr lang="ko-KR" altLang="en-US" sz="4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21398672-E4B9-40C7-94C8-24260351869E}"/>
              </a:ext>
            </a:extLst>
          </p:cNvPr>
          <p:cNvSpPr/>
          <p:nvPr userDrawn="1"/>
        </p:nvSpPr>
        <p:spPr>
          <a:xfrm rot="5400000">
            <a:off x="388187" y="-388190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C2C456D8-FA61-422E-895F-40E67EB02520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1122D1-B310-4D8B-B7CD-F39EBB48032A}"/>
              </a:ext>
            </a:extLst>
          </p:cNvPr>
          <p:cNvCxnSpPr>
            <a:cxnSpLocks/>
          </p:cNvCxnSpPr>
          <p:nvPr userDrawn="1"/>
        </p:nvCxnSpPr>
        <p:spPr>
          <a:xfrm>
            <a:off x="4977443" y="2383032"/>
            <a:ext cx="0" cy="2366696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03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로봇의 목적과 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로봇의 목적과 목표</a:t>
            </a:r>
            <a:r>
              <a:rPr lang="en-US" altLang="ko-KR" dirty="0"/>
              <a:t>(</a:t>
            </a:r>
            <a:r>
              <a:rPr lang="ko-KR" altLang="en-US" dirty="0"/>
              <a:t>기능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6D60781-FB93-46A0-8329-F20B0A70B8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CB4A43B-2DBF-416B-B07B-85472313A5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1501" y="1095376"/>
            <a:ext cx="8039100" cy="1943100"/>
          </a:xfrm>
        </p:spPr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로봇의 목적</a:t>
            </a:r>
            <a:r>
              <a:rPr lang="en-US" altLang="ko-KR" dirty="0"/>
              <a:t> - </a:t>
            </a:r>
            <a:r>
              <a:rPr lang="ko-KR" altLang="en-US" dirty="0"/>
              <a:t>사용처나 해결하려는 문제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CF9592-4C30-43B2-BF3D-B2EF1BED921A}"/>
              </a:ext>
            </a:extLst>
          </p:cNvPr>
          <p:cNvSpPr/>
          <p:nvPr userDrawn="1"/>
        </p:nvSpPr>
        <p:spPr>
          <a:xfrm>
            <a:off x="9668674" y="2846678"/>
            <a:ext cx="2458566" cy="2458566"/>
          </a:xfrm>
          <a:prstGeom prst="ellipse">
            <a:avLst/>
          </a:prstGeom>
          <a:solidFill>
            <a:srgbClr val="F2CA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58250FD-44BE-48F6-947B-38961CE4EE3F}"/>
              </a:ext>
            </a:extLst>
          </p:cNvPr>
          <p:cNvSpPr/>
          <p:nvPr userDrawn="1"/>
        </p:nvSpPr>
        <p:spPr>
          <a:xfrm>
            <a:off x="8726499" y="4054716"/>
            <a:ext cx="1884351" cy="1884351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FCE765E-D2B9-4F0B-8347-3C8F5EA96AE3}"/>
              </a:ext>
            </a:extLst>
          </p:cNvPr>
          <p:cNvSpPr/>
          <p:nvPr userDrawn="1"/>
        </p:nvSpPr>
        <p:spPr>
          <a:xfrm>
            <a:off x="9708931" y="2124630"/>
            <a:ext cx="1394046" cy="1394046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3093B8C-4A46-45CA-9D60-A832942A4B94}"/>
              </a:ext>
            </a:extLst>
          </p:cNvPr>
          <p:cNvSpPr/>
          <p:nvPr userDrawn="1"/>
        </p:nvSpPr>
        <p:spPr>
          <a:xfrm>
            <a:off x="9037744" y="1201545"/>
            <a:ext cx="944456" cy="944456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F7D3CF0-7973-4E59-9E85-CE487239BE69}"/>
              </a:ext>
            </a:extLst>
          </p:cNvPr>
          <p:cNvSpPr/>
          <p:nvPr userDrawn="1"/>
        </p:nvSpPr>
        <p:spPr>
          <a:xfrm>
            <a:off x="11124184" y="1633670"/>
            <a:ext cx="687037" cy="687037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918E38CC-3EE7-4856-973C-0AD891DDE82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858250" y="1854822"/>
            <a:ext cx="3146425" cy="31464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/>
              <a:t>관련 이미지 사진</a:t>
            </a:r>
            <a:r>
              <a:rPr lang="en-US" altLang="ko-KR" dirty="0"/>
              <a:t> </a:t>
            </a:r>
            <a:r>
              <a:rPr lang="ko-KR" altLang="en-US" dirty="0"/>
              <a:t>첨부</a:t>
            </a:r>
          </a:p>
        </p:txBody>
      </p:sp>
      <p:sp>
        <p:nvSpPr>
          <p:cNvPr id="19" name="텍스트 개체 틀 10">
            <a:extLst>
              <a:ext uri="{FF2B5EF4-FFF2-40B4-BE49-F238E27FC236}">
                <a16:creationId xmlns:a16="http://schemas.microsoft.com/office/drawing/2014/main" id="{B2F5015B-D6F6-4AE6-91EC-71F6278E74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1501" y="3428034"/>
            <a:ext cx="8039100" cy="1943100"/>
          </a:xfrm>
        </p:spPr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/>
            </a:lvl2pPr>
          </a:lstStyle>
          <a:p>
            <a:pPr lvl="0"/>
            <a:r>
              <a:rPr lang="ko-KR" altLang="en-US" dirty="0"/>
              <a:t>로봇의 목표 </a:t>
            </a:r>
            <a:r>
              <a:rPr lang="en-US" altLang="ko-KR" dirty="0"/>
              <a:t>- </a:t>
            </a:r>
            <a:r>
              <a:rPr lang="ko-KR" altLang="en-US" dirty="0"/>
              <a:t>목표 스펙 </a:t>
            </a:r>
            <a:r>
              <a:rPr lang="en-US" altLang="ko-KR" dirty="0"/>
              <a:t>or </a:t>
            </a:r>
            <a:r>
              <a:rPr lang="ko-KR" altLang="en-US" dirty="0"/>
              <a:t>기능</a:t>
            </a:r>
          </a:p>
        </p:txBody>
      </p:sp>
    </p:spTree>
    <p:extLst>
      <p:ext uri="{BB962C8B-B14F-4D97-AF65-F5344CB8AC3E}">
        <p14:creationId xmlns:p14="http://schemas.microsoft.com/office/powerpoint/2010/main" val="3685839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슬라이드 제목 기입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70780" y="1066500"/>
            <a:ext cx="11031748" cy="5075508"/>
          </a:xfrm>
        </p:spPr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내용 및 컨텐츠 기입란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6D60781-FB93-46A0-8329-F20B0A70B8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9322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완성된 로봇의 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401439-21E6-4C77-A731-3C0A5D35D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7D0C5C-3990-4D1C-930A-DD95DAF04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92F906-F713-455B-822E-9326257F8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6D60781-FB93-46A0-8329-F20B0A70B8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7C07A74-7306-4B90-81B8-C1FA45A65047}"/>
              </a:ext>
            </a:extLst>
          </p:cNvPr>
          <p:cNvSpPr/>
          <p:nvPr userDrawn="1"/>
        </p:nvSpPr>
        <p:spPr>
          <a:xfrm>
            <a:off x="1105260" y="1412065"/>
            <a:ext cx="2932980" cy="2932980"/>
          </a:xfrm>
          <a:prstGeom prst="ellipse">
            <a:avLst/>
          </a:prstGeom>
          <a:solidFill>
            <a:srgbClr val="F2CA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4DF98AB-00C2-4DA3-8902-539D95C1F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104900" y="1412065"/>
            <a:ext cx="2933700" cy="293334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/>
              <a:t>이곳에 로봇 사진을 넣어주세요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7A02564A-FDCA-4A70-9029-656F2CADA5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0203" y="2078336"/>
            <a:ext cx="1112118" cy="44426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/>
              <a:t>특징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텍스트 개체 틀 9">
            <a:extLst>
              <a:ext uri="{FF2B5EF4-FFF2-40B4-BE49-F238E27FC236}">
                <a16:creationId xmlns:a16="http://schemas.microsoft.com/office/drawing/2014/main" id="{BA21B628-171C-4FB3-B535-BDC57E1429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0203" y="4345405"/>
            <a:ext cx="1112118" cy="44426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/>
              <a:t>특징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558D921E-86A8-4DD2-AE5B-4813930FDF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12321" y="1209854"/>
            <a:ext cx="5389054" cy="2181225"/>
          </a:xfrm>
        </p:spPr>
        <p:txBody>
          <a:bodyPr anchor="ctr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/>
              <a:t>로봇 장점 </a:t>
            </a:r>
            <a:r>
              <a:rPr lang="ko-KR" altLang="en-US" dirty="0" err="1"/>
              <a:t>개조식</a:t>
            </a:r>
            <a:r>
              <a:rPr lang="ko-KR" altLang="en-US" dirty="0"/>
              <a:t> 서술</a:t>
            </a:r>
          </a:p>
          <a:p>
            <a:pPr lvl="0"/>
            <a:r>
              <a:rPr lang="en-US" altLang="ko-KR" dirty="0"/>
              <a:t>Or</a:t>
            </a:r>
            <a:r>
              <a:rPr lang="ko-KR" altLang="en-US" dirty="0"/>
              <a:t> 목표 </a:t>
            </a:r>
            <a:r>
              <a:rPr lang="ko-KR" altLang="en-US" dirty="0" err="1"/>
              <a:t>달성률</a:t>
            </a:r>
            <a:endParaRPr lang="ko-KR" altLang="en-US" dirty="0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F49F3257-89CE-4666-A038-2BFB1F6DF844}"/>
              </a:ext>
            </a:extLst>
          </p:cNvPr>
          <p:cNvCxnSpPr>
            <a:stCxn id="10" idx="1"/>
            <a:endCxn id="11" idx="1"/>
          </p:cNvCxnSpPr>
          <p:nvPr userDrawn="1"/>
        </p:nvCxnSpPr>
        <p:spPr>
          <a:xfrm rot="10800000" flipV="1">
            <a:off x="4500203" y="2300465"/>
            <a:ext cx="12700" cy="2267069"/>
          </a:xfrm>
          <a:prstGeom prst="bentConnector3">
            <a:avLst>
              <a:gd name="adj1" fmla="val 180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B55290E-52B4-4D25-B29D-8FA7A603843F}"/>
              </a:ext>
            </a:extLst>
          </p:cNvPr>
          <p:cNvCxnSpPr>
            <a:stCxn id="8" idx="3"/>
          </p:cNvCxnSpPr>
          <p:nvPr userDrawn="1"/>
        </p:nvCxnSpPr>
        <p:spPr>
          <a:xfrm flipV="1">
            <a:off x="4038600" y="2878555"/>
            <a:ext cx="247650" cy="18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B3E097F1-18A8-4AB4-BF59-AECB83DF37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12321" y="3476921"/>
            <a:ext cx="5389054" cy="2181225"/>
          </a:xfrm>
        </p:spPr>
        <p:txBody>
          <a:bodyPr anchor="ctr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/>
              <a:t>로봇 단점 </a:t>
            </a:r>
            <a:r>
              <a:rPr lang="ko-KR" altLang="en-US" dirty="0" err="1"/>
              <a:t>개조식</a:t>
            </a:r>
            <a:r>
              <a:rPr lang="ko-KR" altLang="en-US" dirty="0"/>
              <a:t> 서술</a:t>
            </a:r>
            <a:endParaRPr lang="en-US" altLang="ko-KR" dirty="0"/>
          </a:p>
          <a:p>
            <a:pPr lvl="0"/>
            <a:r>
              <a:rPr lang="en-US" altLang="ko-KR" dirty="0"/>
              <a:t>Or</a:t>
            </a:r>
            <a:r>
              <a:rPr lang="ko-KR" altLang="en-US" dirty="0"/>
              <a:t> 활용 가능 경우 서술</a:t>
            </a: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F615318C-3C08-4EE9-969A-63C993260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20B1F93-C5B6-4E51-A7E6-8C652EF210B5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7354A2C2-526A-4347-8092-103D73367BE9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84F30342-0F19-4731-A4D8-276C60F010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4367716"/>
            <a:ext cx="3448050" cy="1814010"/>
          </a:xfrm>
        </p:spPr>
        <p:txBody>
          <a:bodyPr>
            <a:normAutofit/>
          </a:bodyPr>
          <a:lstStyle>
            <a:lvl1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Ex) </a:t>
            </a:r>
            <a:r>
              <a:rPr lang="ko-KR" altLang="en-US" dirty="0"/>
              <a:t>로봇명칭 </a:t>
            </a:r>
            <a:r>
              <a:rPr lang="en-US" altLang="ko-KR" dirty="0"/>
              <a:t>: </a:t>
            </a:r>
            <a:r>
              <a:rPr lang="ko-KR" altLang="en-US" dirty="0" err="1"/>
              <a:t>새빛</a:t>
            </a:r>
            <a:endParaRPr lang="en-US" altLang="ko-KR" dirty="0"/>
          </a:p>
          <a:p>
            <a:pPr lvl="0"/>
            <a:r>
              <a:rPr lang="ko-KR" altLang="en-US" dirty="0"/>
              <a:t>무게 </a:t>
            </a:r>
            <a:r>
              <a:rPr lang="en-US" altLang="ko-KR" dirty="0"/>
              <a:t>: 7.15kg</a:t>
            </a:r>
          </a:p>
          <a:p>
            <a:pPr lvl="0"/>
            <a:r>
              <a:rPr lang="ko-KR" altLang="en-US" dirty="0"/>
              <a:t>크기 </a:t>
            </a:r>
            <a:r>
              <a:rPr lang="en-US" altLang="ko-KR" dirty="0"/>
              <a:t>: 25 * 22 * 30 (cm*cm*cm)</a:t>
            </a:r>
          </a:p>
          <a:p>
            <a:pPr lvl="0"/>
            <a:r>
              <a:rPr lang="ko-KR" altLang="en-US" dirty="0"/>
              <a:t>전압 </a:t>
            </a:r>
            <a:r>
              <a:rPr lang="en-US" altLang="ko-KR" dirty="0"/>
              <a:t>: 7.4V</a:t>
            </a:r>
          </a:p>
          <a:p>
            <a:pPr lvl="0"/>
            <a:r>
              <a:rPr lang="ko-KR" altLang="en-US" dirty="0"/>
              <a:t>자유도 </a:t>
            </a:r>
            <a:r>
              <a:rPr lang="en-US" altLang="ko-KR" dirty="0"/>
              <a:t>: 12(DOF)</a:t>
            </a:r>
          </a:p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6337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6D60781-FB93-46A0-8329-F20B0A70B8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810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차별 스케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 err="1"/>
              <a:t>주차별</a:t>
            </a:r>
            <a:r>
              <a:rPr lang="ko-KR" altLang="en-US" dirty="0"/>
              <a:t> 스케줄 시기 기입</a:t>
            </a:r>
            <a:r>
              <a:rPr lang="en-US" altLang="ko-KR" dirty="0"/>
              <a:t>(ex. 8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주차 계획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6D60781-FB93-46A0-8329-F20B0A70B8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08482E2-CE82-4B03-A5C8-A3751C69ACF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163040363"/>
              </p:ext>
            </p:extLst>
          </p:nvPr>
        </p:nvGraphicFramePr>
        <p:xfrm>
          <a:off x="1258977" y="1040032"/>
          <a:ext cx="9674046" cy="238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341">
                  <a:extLst>
                    <a:ext uri="{9D8B030D-6E8A-4147-A177-3AD203B41FA5}">
                      <a16:colId xmlns:a16="http://schemas.microsoft.com/office/drawing/2014/main" val="352118601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819103406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675839132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379685163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690834407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991077342"/>
                    </a:ext>
                  </a:extLst>
                </a:gridCol>
              </a:tblGrid>
              <a:tr h="42388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396047"/>
                  </a:ext>
                </a:extLst>
              </a:tr>
              <a:tr h="19607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76732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C15CF43-236D-4866-AE9F-671CB91B3CA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21737855"/>
              </p:ext>
            </p:extLst>
          </p:nvPr>
        </p:nvGraphicFramePr>
        <p:xfrm>
          <a:off x="1258977" y="3696967"/>
          <a:ext cx="9674046" cy="238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341">
                  <a:extLst>
                    <a:ext uri="{9D8B030D-6E8A-4147-A177-3AD203B41FA5}">
                      <a16:colId xmlns:a16="http://schemas.microsoft.com/office/drawing/2014/main" val="352118601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819103406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675839132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379685163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690834407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991077342"/>
                    </a:ext>
                  </a:extLst>
                </a:gridCol>
              </a:tblGrid>
              <a:tr h="42388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396047"/>
                  </a:ext>
                </a:extLst>
              </a:tr>
              <a:tr h="19607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767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318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월별 스케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월별 스케줄 시기 기입</a:t>
            </a:r>
            <a:r>
              <a:rPr lang="en-US" altLang="ko-KR" dirty="0"/>
              <a:t>(ex. 8</a:t>
            </a:r>
            <a:r>
              <a:rPr lang="ko-KR" altLang="en-US" dirty="0"/>
              <a:t>월 </a:t>
            </a:r>
            <a:r>
              <a:rPr lang="en-US" altLang="ko-KR" dirty="0"/>
              <a:t>~10</a:t>
            </a:r>
            <a:r>
              <a:rPr lang="ko-KR" altLang="en-US" dirty="0"/>
              <a:t>월 계획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6D60781-FB93-46A0-8329-F20B0A70B8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graphicFrame>
        <p:nvGraphicFramePr>
          <p:cNvPr id="11" name="다이어그램 10">
            <a:extLst>
              <a:ext uri="{FF2B5EF4-FFF2-40B4-BE49-F238E27FC236}">
                <a16:creationId xmlns:a16="http://schemas.microsoft.com/office/drawing/2014/main" id="{17FD98E6-4DB7-4F9E-BCC6-C2192A399109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517358243"/>
              </p:ext>
            </p:extLst>
          </p:nvPr>
        </p:nvGraphicFramePr>
        <p:xfrm>
          <a:off x="838200" y="1057275"/>
          <a:ext cx="10515600" cy="508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A5C619AB-E266-4118-924D-B31056D927D6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935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6D60781-FB93-46A0-8329-F20B0A70B83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B6749F-CCBE-4CFF-8047-E1DD97721A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094BC9FA-B0BB-48D8-85A5-C514C7188AED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5272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B7093BA-CE66-4A2E-9E8B-2DE5440D11AC}" type="datetimeFigureOut">
              <a:rPr lang="ko-KR" altLang="en-US" smtClean="0"/>
              <a:pPr/>
              <a:t>2022-09-21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6D60781-FB93-46A0-8329-F20B0A70B83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549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0" r:id="rId4"/>
    <p:sldLayoutId id="2147483660" r:id="rId5"/>
    <p:sldLayoutId id="2147483657" r:id="rId6"/>
    <p:sldLayoutId id="2147483662" r:id="rId7"/>
    <p:sldLayoutId id="2147483663" r:id="rId8"/>
    <p:sldLayoutId id="2147483655" r:id="rId9"/>
    <p:sldLayoutId id="2147483651" r:id="rId10"/>
    <p:sldLayoutId id="2147483658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microsoft.com/office/2007/relationships/hdphoto" Target="../media/hdphoto4.wdp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AF8DD-A5EF-46FD-A788-A06C1307B0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로봇게임세미나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AE2232-C0A8-433A-AE41-80F60A97C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Team. RO:BIT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B54AF8DD-A5EF-46FD-A788-A06C1307B08E}"/>
              </a:ext>
            </a:extLst>
          </p:cNvPr>
          <p:cNvSpPr txBox="1">
            <a:spLocks/>
          </p:cNvSpPr>
          <p:nvPr/>
        </p:nvSpPr>
        <p:spPr>
          <a:xfrm>
            <a:off x="5427834" y="3553752"/>
            <a:ext cx="3033497" cy="3771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15th </a:t>
            </a:r>
            <a:r>
              <a:rPr lang="ko-KR" altLang="en-US" sz="18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안인균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  16th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 권용연</a:t>
            </a:r>
          </a:p>
        </p:txBody>
      </p:sp>
    </p:spTree>
    <p:extLst>
      <p:ext uri="{BB962C8B-B14F-4D97-AF65-F5344CB8AC3E}">
        <p14:creationId xmlns:p14="http://schemas.microsoft.com/office/powerpoint/2010/main" val="84721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URDF</a:t>
            </a:r>
            <a:r>
              <a:rPr lang="ko-KR" altLang="en-US" b="1" dirty="0"/>
              <a:t> 모델 제작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9883954-B820-8493-9BF7-A376D442F40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121" y="986819"/>
            <a:ext cx="8439758" cy="47473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E25A9E-4628-06F3-0A2D-83524F9DCCDA}"/>
              </a:ext>
            </a:extLst>
          </p:cNvPr>
          <p:cNvSpPr txBox="1"/>
          <p:nvPr/>
        </p:nvSpPr>
        <p:spPr>
          <a:xfrm>
            <a:off x="2910672" y="5933811"/>
            <a:ext cx="6370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URDF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파일을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Ubuntu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가져와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Gazebo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불러온 모습</a:t>
            </a:r>
          </a:p>
        </p:txBody>
      </p:sp>
    </p:spTree>
    <p:extLst>
      <p:ext uri="{BB962C8B-B14F-4D97-AF65-F5344CB8AC3E}">
        <p14:creationId xmlns:p14="http://schemas.microsoft.com/office/powerpoint/2010/main" val="2076058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URDF</a:t>
            </a:r>
            <a:r>
              <a:rPr lang="ko-KR" altLang="en-US" b="1" dirty="0"/>
              <a:t> 모델 제작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25A9E-4628-06F3-0A2D-83524F9DCCDA}"/>
              </a:ext>
            </a:extLst>
          </p:cNvPr>
          <p:cNvSpPr txBox="1"/>
          <p:nvPr/>
        </p:nvSpPr>
        <p:spPr>
          <a:xfrm>
            <a:off x="2489862" y="6084122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A5F6F0-27F0-8FCB-A745-E641168021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92" t="11141" r="38202" b="6210"/>
          <a:stretch/>
        </p:blipFill>
        <p:spPr>
          <a:xfrm>
            <a:off x="7664545" y="965255"/>
            <a:ext cx="1855704" cy="504328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75BA060-65BE-279D-90CA-0B13A699D41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95" t="9041" r="36198" b="6393"/>
          <a:stretch/>
        </p:blipFill>
        <p:spPr>
          <a:xfrm>
            <a:off x="4809995" y="965256"/>
            <a:ext cx="2015306" cy="504371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EAF4970-FFD6-7B54-8A6A-AD388FFCC1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99" t="14206" r="38665" b="12248"/>
          <a:stretch/>
        </p:blipFill>
        <p:spPr>
          <a:xfrm>
            <a:off x="1979112" y="965255"/>
            <a:ext cx="1991639" cy="504371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7FE3416-A719-77E1-5972-A847E442D116}"/>
              </a:ext>
            </a:extLst>
          </p:cNvPr>
          <p:cNvSpPr txBox="1"/>
          <p:nvPr/>
        </p:nvSpPr>
        <p:spPr>
          <a:xfrm>
            <a:off x="5332579" y="6084122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후면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760B1D-1D72-AB82-9A16-4123538A5A7C}"/>
              </a:ext>
            </a:extLst>
          </p:cNvPr>
          <p:cNvSpPr txBox="1"/>
          <p:nvPr/>
        </p:nvSpPr>
        <p:spPr>
          <a:xfrm>
            <a:off x="8107328" y="6083691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측면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0660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Gazebo-Ros Plugin </a:t>
            </a:r>
            <a:r>
              <a:rPr lang="ko-KR" altLang="en-US" b="1" dirty="0"/>
              <a:t>연동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FE3416-A719-77E1-5972-A847E442D116}"/>
              </a:ext>
            </a:extLst>
          </p:cNvPr>
          <p:cNvSpPr txBox="1"/>
          <p:nvPr/>
        </p:nvSpPr>
        <p:spPr>
          <a:xfrm>
            <a:off x="3418985" y="5468172"/>
            <a:ext cx="5354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&lt;Actuator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관계 및 물리 상호작용을 적용한 모습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2B0DB3D-ED83-7BBD-AC6F-DA68C6250A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940" y="1143000"/>
            <a:ext cx="9904120" cy="4178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BB2D2D-ADE8-1579-E4C6-D0F37324BD74}"/>
              </a:ext>
            </a:extLst>
          </p:cNvPr>
          <p:cNvSpPr txBox="1"/>
          <p:nvPr/>
        </p:nvSpPr>
        <p:spPr>
          <a:xfrm>
            <a:off x="2103762" y="5837504"/>
            <a:ext cx="84818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관계성을 설정하는 부분이 문제인지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아니면 다른 부분이 문제인지 현재 확인 중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ctr"/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IK Node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와의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Message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통신 역시 확인되었으나 물리 상호작용이 망가진 상태라 적용 불가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0368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추후 계획 및 목표</a:t>
            </a: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5663F191-8AFA-5CDE-84A7-A998459AB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780" y="1066500"/>
            <a:ext cx="11031748" cy="5075508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2000" dirty="0"/>
              <a:t>1.</a:t>
            </a:r>
            <a:r>
              <a:rPr lang="ko-KR" altLang="en-US" sz="2000" dirty="0"/>
              <a:t>물리 상호작용</a:t>
            </a:r>
            <a:r>
              <a:rPr lang="en-US" altLang="ko-KR" sz="2000" dirty="0"/>
              <a:t>, </a:t>
            </a:r>
            <a:r>
              <a:rPr lang="ko-KR" altLang="en-US" sz="2000" dirty="0"/>
              <a:t>관계성 설정 재점검 및 시뮬레이션 상에서의 </a:t>
            </a:r>
            <a:r>
              <a:rPr lang="en-US" altLang="ko-KR" sz="2000" dirty="0"/>
              <a:t>IK Node </a:t>
            </a:r>
            <a:r>
              <a:rPr lang="ko-KR" altLang="en-US" sz="2000" dirty="0"/>
              <a:t>적용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2.Gazebo </a:t>
            </a:r>
            <a:r>
              <a:rPr lang="en-US" altLang="ko-KR" sz="2000" dirty="0" err="1"/>
              <a:t>imu</a:t>
            </a:r>
            <a:r>
              <a:rPr lang="en-US" altLang="ko-KR" sz="2000" dirty="0"/>
              <a:t> plugin, Contact Sensor plugin</a:t>
            </a:r>
            <a:r>
              <a:rPr lang="ko-KR" altLang="en-US" sz="2000" dirty="0"/>
              <a:t>을 이용해 </a:t>
            </a:r>
            <a:r>
              <a:rPr lang="en-US" altLang="ko-KR" sz="2000" dirty="0" err="1"/>
              <a:t>imu,zmp</a:t>
            </a:r>
            <a:r>
              <a:rPr lang="en-US" altLang="ko-KR" sz="2000" dirty="0"/>
              <a:t> Node</a:t>
            </a:r>
            <a:r>
              <a:rPr lang="ko-KR" altLang="en-US" sz="2000" dirty="0"/>
              <a:t>에 값을 받아오기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3.</a:t>
            </a:r>
            <a:r>
              <a:rPr lang="ko-KR" altLang="en-US" sz="2000" dirty="0"/>
              <a:t>바닥 환경을 </a:t>
            </a:r>
            <a:r>
              <a:rPr lang="ko-KR" altLang="en-US" sz="2000" dirty="0" err="1"/>
              <a:t>로보컵</a:t>
            </a:r>
            <a:r>
              <a:rPr lang="ko-KR" altLang="en-US" sz="2000" dirty="0"/>
              <a:t> 잔디 환경과 유사하게 설정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-</a:t>
            </a:r>
            <a:r>
              <a:rPr lang="ko-KR" altLang="en-US" sz="2000" dirty="0" err="1"/>
              <a:t>로보컵</a:t>
            </a:r>
            <a:r>
              <a:rPr lang="ko-KR" altLang="en-US" sz="2000" dirty="0"/>
              <a:t> 온라인 경기 환경 적용 </a:t>
            </a:r>
            <a:r>
              <a:rPr lang="en-US" altLang="ko-KR" sz="2000" dirty="0"/>
              <a:t>or </a:t>
            </a:r>
            <a:r>
              <a:rPr lang="ko-KR" altLang="en-US" sz="2000" dirty="0" err="1"/>
              <a:t>로빛에</a:t>
            </a:r>
            <a:r>
              <a:rPr lang="ko-KR" altLang="en-US" sz="2000" dirty="0"/>
              <a:t> 있는 잔디와 유사하게 환경 제작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4.</a:t>
            </a:r>
            <a:r>
              <a:rPr lang="ko-KR" altLang="en-US" sz="2000" dirty="0"/>
              <a:t>기존에 탐색했던 강화 학습</a:t>
            </a:r>
            <a:r>
              <a:rPr lang="en-US" altLang="ko-KR" sz="2000" dirty="0"/>
              <a:t>-</a:t>
            </a:r>
            <a:r>
              <a:rPr lang="ko-KR" altLang="en-US" sz="2000" dirty="0"/>
              <a:t>보행 논문 중 일부를 선정</a:t>
            </a:r>
            <a:r>
              <a:rPr lang="en-US" altLang="ko-KR" sz="2000" dirty="0"/>
              <a:t>, </a:t>
            </a:r>
            <a:r>
              <a:rPr lang="ko-KR" altLang="en-US" sz="2000" dirty="0"/>
              <a:t>실험 및 적용</a:t>
            </a:r>
            <a:r>
              <a:rPr lang="en-US" altLang="ko-KR" sz="2000" dirty="0"/>
              <a:t>.</a:t>
            </a:r>
          </a:p>
        </p:txBody>
      </p:sp>
      <p:pic>
        <p:nvPicPr>
          <p:cNvPr id="3" name="그림 2" descr="텍스트, 실내, 스크린샷이(가) 표시된 사진&#10;&#10;자동 생성된 설명">
            <a:extLst>
              <a:ext uri="{FF2B5EF4-FFF2-40B4-BE49-F238E27FC236}">
                <a16:creationId xmlns:a16="http://schemas.microsoft.com/office/drawing/2014/main" id="{24C6DA9C-F275-8E5F-AFEE-C63C2473B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450691"/>
            <a:ext cx="3880928" cy="21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863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6027A874-C21C-417D-A8D0-AB70FA5BBB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812E442-907E-414B-9AE5-86B7FB4BDD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5AEAB57C-7B0D-421C-B53E-6D67F308FF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4CF02EA5-F8B2-4629-8E90-9B70DA0FC3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138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1DFB6F-040F-4D01-BABC-340122F5D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51204"/>
            <a:ext cx="6172200" cy="4626196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en-US" altLang="ko-KR" dirty="0">
                <a:cs typeface="Malgun Gothic Semilight" panose="020B0502040204020203" pitchFamily="50" charset="-127"/>
              </a:rPr>
              <a:t>URDF</a:t>
            </a:r>
            <a:r>
              <a:rPr lang="ko-KR" altLang="en-US" dirty="0">
                <a:cs typeface="Malgun Gothic Semilight" panose="020B0502040204020203" pitchFamily="50" charset="-127"/>
              </a:rPr>
              <a:t> 모델 제작</a:t>
            </a:r>
            <a:endParaRPr lang="en-US" altLang="ko-KR" dirty="0">
              <a:cs typeface="Malgun Gothic Semilight" panose="020B0502040204020203" pitchFamily="50" charset="-127"/>
            </a:endParaRPr>
          </a:p>
          <a:p>
            <a:pPr>
              <a:lnSpc>
                <a:spcPct val="2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Gazebo-Ros Plugin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연동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  <a:p>
            <a:pPr>
              <a:lnSpc>
                <a:spcPct val="250000"/>
              </a:lnSpc>
            </a:pPr>
            <a:r>
              <a:rPr lang="ko-KR" altLang="en-US" dirty="0">
                <a:cs typeface="Malgun Gothic Semilight" panose="020B0502040204020203" pitchFamily="50" charset="-127"/>
              </a:rPr>
              <a:t>추후 계획 및 목표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9921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6BB7A-ED71-4295-B444-D897C591A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5057" y="2075014"/>
            <a:ext cx="6274586" cy="1353986"/>
          </a:xfrm>
        </p:spPr>
        <p:txBody>
          <a:bodyPr>
            <a:normAutofit/>
          </a:bodyPr>
          <a:lstStyle/>
          <a:p>
            <a:r>
              <a:rPr lang="en-US" altLang="ko-KR" sz="4000" b="1" dirty="0"/>
              <a:t>URDF</a:t>
            </a:r>
            <a:r>
              <a:rPr lang="ko-KR" altLang="en-US" sz="4000" b="1" dirty="0"/>
              <a:t> 모델 제작</a:t>
            </a:r>
            <a:endParaRPr lang="en-US" altLang="ko-KR" sz="4000" b="1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AC9524-369C-4A13-B650-D1B5058A1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65057" y="3429000"/>
            <a:ext cx="6274586" cy="1353986"/>
          </a:xfrm>
        </p:spPr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6564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URDF</a:t>
            </a:r>
            <a:r>
              <a:rPr lang="ko-KR" altLang="en-US" b="1" dirty="0"/>
              <a:t> 모델 제작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 descr="표지판, 그리기이(가) 표시된 사진&#10;&#10;자동 생성된 설명">
            <a:extLst>
              <a:ext uri="{FF2B5EF4-FFF2-40B4-BE49-F238E27FC236}">
                <a16:creationId xmlns:a16="http://schemas.microsoft.com/office/drawing/2014/main" id="{E5A04CDF-EB7E-C8D7-6E17-4B56D7BEDD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6962" y1="68966" x2="74684" y2="724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359" y="1576375"/>
            <a:ext cx="1177156" cy="86424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9C5C6EA-4C09-9AAE-AC8C-7959C1E1F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80" y="1504261"/>
            <a:ext cx="1034655" cy="864241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4B5C54D-6780-9EC3-D226-4964C0992761}"/>
              </a:ext>
            </a:extLst>
          </p:cNvPr>
          <p:cNvSpPr/>
          <p:nvPr/>
        </p:nvSpPr>
        <p:spPr>
          <a:xfrm>
            <a:off x="1744441" y="1806524"/>
            <a:ext cx="542925" cy="307225"/>
          </a:xfrm>
          <a:prstGeom prst="rightArrow">
            <a:avLst/>
          </a:prstGeom>
          <a:solidFill>
            <a:srgbClr val="70252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A188C4C-9FEF-EA6D-95B6-6AD309CAC52A}"/>
              </a:ext>
            </a:extLst>
          </p:cNvPr>
          <p:cNvSpPr/>
          <p:nvPr/>
        </p:nvSpPr>
        <p:spPr>
          <a:xfrm>
            <a:off x="3602499" y="1796744"/>
            <a:ext cx="542925" cy="307225"/>
          </a:xfrm>
          <a:prstGeom prst="rightArrow">
            <a:avLst/>
          </a:prstGeom>
          <a:solidFill>
            <a:srgbClr val="70252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72AC6C8-4D41-1966-711E-253348288B73}"/>
              </a:ext>
            </a:extLst>
          </p:cNvPr>
          <p:cNvSpPr/>
          <p:nvPr/>
        </p:nvSpPr>
        <p:spPr>
          <a:xfrm>
            <a:off x="4502612" y="1602807"/>
            <a:ext cx="704850" cy="69509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URDF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C78DFD-9DC4-736F-C77B-6BBD9BD3EACC}"/>
              </a:ext>
            </a:extLst>
          </p:cNvPr>
          <p:cNvSpPr txBox="1"/>
          <p:nvPr/>
        </p:nvSpPr>
        <p:spPr>
          <a:xfrm>
            <a:off x="766702" y="2827537"/>
            <a:ext cx="6485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Inventor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iam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파일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조립품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.sat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파일로 변환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5BC650-7F24-6706-5FFC-3A3288258C41}"/>
              </a:ext>
            </a:extLst>
          </p:cNvPr>
          <p:cNvSpPr txBox="1"/>
          <p:nvPr/>
        </p:nvSpPr>
        <p:spPr>
          <a:xfrm>
            <a:off x="766702" y="3658242"/>
            <a:ext cx="6485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Solidworks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.sat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파일을 불러와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Assembly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재조립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54D93F-3AB4-7424-8268-724D03A1B52B}"/>
              </a:ext>
            </a:extLst>
          </p:cNvPr>
          <p:cNvSpPr txBox="1"/>
          <p:nvPr/>
        </p:nvSpPr>
        <p:spPr>
          <a:xfrm>
            <a:off x="766702" y="4569366"/>
            <a:ext cx="6485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Solidworks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모델을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URDF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추출</a:t>
            </a:r>
          </a:p>
        </p:txBody>
      </p:sp>
    </p:spTree>
    <p:extLst>
      <p:ext uri="{BB962C8B-B14F-4D97-AF65-F5344CB8AC3E}">
        <p14:creationId xmlns:p14="http://schemas.microsoft.com/office/powerpoint/2010/main" val="449174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URDF</a:t>
            </a:r>
            <a:r>
              <a:rPr lang="ko-KR" altLang="en-US" b="1" dirty="0"/>
              <a:t> 모델 제작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D1009BB-173C-50DA-2E06-D9427AC873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91" t="17212" r="40721" b="6814"/>
          <a:stretch/>
        </p:blipFill>
        <p:spPr>
          <a:xfrm>
            <a:off x="1686352" y="1365579"/>
            <a:ext cx="2176130" cy="48721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45CB030-CD8D-9F1B-7156-8BA6AFFA13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321" y="1365579"/>
            <a:ext cx="2176129" cy="48982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433AFD1-A9CB-FFD0-CA26-978B3AD3D9A8}"/>
              </a:ext>
            </a:extLst>
          </p:cNvPr>
          <p:cNvSpPr txBox="1"/>
          <p:nvPr/>
        </p:nvSpPr>
        <p:spPr>
          <a:xfrm>
            <a:off x="6648289" y="3379833"/>
            <a:ext cx="4286751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몸체부터 시작해 각 모터와 프레임별로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구분지어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.sat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파일로 개별 저장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BCC337C-10BA-A064-C7DE-B77E197A674C}"/>
              </a:ext>
            </a:extLst>
          </p:cNvPr>
          <p:cNvSpPr/>
          <p:nvPr/>
        </p:nvSpPr>
        <p:spPr>
          <a:xfrm>
            <a:off x="2066795" y="2060533"/>
            <a:ext cx="1252602" cy="1528174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D908503-B48A-0AC9-9B57-AE4D24EAC650}"/>
              </a:ext>
            </a:extLst>
          </p:cNvPr>
          <p:cNvSpPr/>
          <p:nvPr/>
        </p:nvSpPr>
        <p:spPr>
          <a:xfrm>
            <a:off x="1981201" y="3194137"/>
            <a:ext cx="774525" cy="115239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5BE92FF-671B-33B9-20D9-E51AC6B04B74}"/>
              </a:ext>
            </a:extLst>
          </p:cNvPr>
          <p:cNvSpPr/>
          <p:nvPr/>
        </p:nvSpPr>
        <p:spPr>
          <a:xfrm>
            <a:off x="2761432" y="3300099"/>
            <a:ext cx="774525" cy="120300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79E04ED-034E-7D5B-F435-7CDCC1763B24}"/>
              </a:ext>
            </a:extLst>
          </p:cNvPr>
          <p:cNvSpPr/>
          <p:nvPr/>
        </p:nvSpPr>
        <p:spPr>
          <a:xfrm>
            <a:off x="1977791" y="4346532"/>
            <a:ext cx="774525" cy="104643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8D923E-9C5A-539A-10B4-471D24F6E595}"/>
              </a:ext>
            </a:extLst>
          </p:cNvPr>
          <p:cNvSpPr/>
          <p:nvPr/>
        </p:nvSpPr>
        <p:spPr>
          <a:xfrm>
            <a:off x="2768252" y="4502853"/>
            <a:ext cx="774525" cy="120300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0124CA-3B67-8514-764C-9573A2D9E11E}"/>
              </a:ext>
            </a:extLst>
          </p:cNvPr>
          <p:cNvSpPr/>
          <p:nvPr/>
        </p:nvSpPr>
        <p:spPr>
          <a:xfrm>
            <a:off x="1762907" y="5417253"/>
            <a:ext cx="1005345" cy="60489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8942139-C418-0D64-5F4D-C5025ADB88BE}"/>
              </a:ext>
            </a:extLst>
          </p:cNvPr>
          <p:cNvSpPr/>
          <p:nvPr/>
        </p:nvSpPr>
        <p:spPr>
          <a:xfrm>
            <a:off x="2555310" y="5549286"/>
            <a:ext cx="1177446" cy="62580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0417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URDF</a:t>
            </a:r>
            <a:r>
              <a:rPr lang="ko-KR" altLang="en-US" b="1" dirty="0"/>
              <a:t> 모델 제작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33AFD1-A9CB-FFD0-CA26-978B3AD3D9A8}"/>
              </a:ext>
            </a:extLst>
          </p:cNvPr>
          <p:cNvSpPr txBox="1"/>
          <p:nvPr/>
        </p:nvSpPr>
        <p:spPr>
          <a:xfrm>
            <a:off x="5621155" y="3103707"/>
            <a:ext cx="5291833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시뮬레이션 상에서 상체의 움직임은 없기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떄문에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팔을 비롯한 허리 위의 부품들은 단순화해서 사용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3B5927-DA2F-CFCE-7DF1-D07B9076A328}"/>
              </a:ext>
            </a:extLst>
          </p:cNvPr>
          <p:cNvSpPr txBox="1"/>
          <p:nvPr/>
        </p:nvSpPr>
        <p:spPr>
          <a:xfrm>
            <a:off x="2961462" y="5298403"/>
            <a:ext cx="1588768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3.088kg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ED1C57C-C6B8-DDB0-319E-EF4B5F1C0B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11" t="29954" r="35993" b="20913"/>
          <a:stretch/>
        </p:blipFill>
        <p:spPr>
          <a:xfrm>
            <a:off x="2049175" y="1853851"/>
            <a:ext cx="3413342" cy="336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33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URDF</a:t>
            </a:r>
            <a:r>
              <a:rPr lang="ko-KR" altLang="en-US" b="1" dirty="0"/>
              <a:t> 모델 제작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33AFD1-A9CB-FFD0-CA26-978B3AD3D9A8}"/>
              </a:ext>
            </a:extLst>
          </p:cNvPr>
          <p:cNvSpPr txBox="1"/>
          <p:nvPr/>
        </p:nvSpPr>
        <p:spPr>
          <a:xfrm>
            <a:off x="1900518" y="4804116"/>
            <a:ext cx="7439858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또한 배터리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허브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imu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케이스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스위치 및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NUC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 같은 복잡한 모델들은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모델의 단순화를 위해 모두 제거한 뒤 상체의 무게에 포함시켜 사용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280B81-03B5-2D34-1BDF-E7C60518C0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20" t="49041" r="31062" b="11051"/>
          <a:stretch/>
        </p:blipFill>
        <p:spPr>
          <a:xfrm>
            <a:off x="765009" y="1618987"/>
            <a:ext cx="4196219" cy="273693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5B14073-FD71-8200-D6EE-72FE773C67E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7" t="28039" r="16582" b="25863"/>
          <a:stretch/>
        </p:blipFill>
        <p:spPr>
          <a:xfrm>
            <a:off x="5620447" y="1618986"/>
            <a:ext cx="6039656" cy="2736937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9CD8FB17-0FCC-4CCB-FC8E-A4A281BECB80}"/>
              </a:ext>
            </a:extLst>
          </p:cNvPr>
          <p:cNvSpPr/>
          <p:nvPr/>
        </p:nvSpPr>
        <p:spPr>
          <a:xfrm>
            <a:off x="5019375" y="2910943"/>
            <a:ext cx="542925" cy="307225"/>
          </a:xfrm>
          <a:prstGeom prst="rightArrow">
            <a:avLst/>
          </a:prstGeom>
          <a:solidFill>
            <a:srgbClr val="70252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0261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URDF</a:t>
            </a:r>
            <a:r>
              <a:rPr lang="ko-KR" altLang="en-US" b="1" dirty="0"/>
              <a:t> 모델 제작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A0EBD2C-179E-64B5-B6D4-7B84DA8C26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153" b="90764" l="45898" r="62500">
                        <a14:foregroundMark x1="55000" y1="35278" x2="55117" y2="27639"/>
                        <a14:foregroundMark x1="55117" y1="27639" x2="58828" y2="30486"/>
                        <a14:foregroundMark x1="58828" y1="30486" x2="58086" y2="35556"/>
                        <a14:foregroundMark x1="52070" y1="27431" x2="60039" y2="27153"/>
                        <a14:foregroundMark x1="60039" y1="27153" x2="60352" y2="27222"/>
                        <a14:foregroundMark x1="54023" y1="87569" x2="59648" y2="88472"/>
                        <a14:foregroundMark x1="59648" y1="88472" x2="57148" y2="87847"/>
                        <a14:foregroundMark x1="58398" y1="90833" x2="58398" y2="90833"/>
                        <a14:foregroundMark x1="53711" y1="90625" x2="53711" y2="90625"/>
                        <a14:foregroundMark x1="46211" y1="87986" x2="46211" y2="87986"/>
                        <a14:foregroundMark x1="50977" y1="90278" x2="50977" y2="90278"/>
                        <a14:foregroundMark x1="62500" y1="87569" x2="62461" y2="89167"/>
                        <a14:foregroundMark x1="45898" y1="85278" x2="45898" y2="852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495" t="23970" r="35955" b="6367"/>
          <a:stretch/>
        </p:blipFill>
        <p:spPr>
          <a:xfrm>
            <a:off x="3182073" y="1040256"/>
            <a:ext cx="2434865" cy="48802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6A7368F-60A9-F6EF-FB3C-1EBAC2C3C63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1667" b="88542" l="46836" r="64492">
                        <a14:foregroundMark x1="58984" y1="34167" x2="54531" y2="32431"/>
                        <a14:foregroundMark x1="54531" y1="32431" x2="58906" y2="30972"/>
                        <a14:foregroundMark x1="52773" y1="32083" x2="55352" y2="24097"/>
                        <a14:foregroundMark x1="55352" y1="24097" x2="58242" y2="24028"/>
                        <a14:foregroundMark x1="56953" y1="22292" x2="54336" y2="21667"/>
                        <a14:foregroundMark x1="50156" y1="82083" x2="47148" y2="84722"/>
                        <a14:foregroundMark x1="52188" y1="86042" x2="55703" y2="85694"/>
                        <a14:foregroundMark x1="60039" y1="85278" x2="63320" y2="85139"/>
                        <a14:foregroundMark x1="60156" y1="87292" x2="60156" y2="88403"/>
                        <a14:foregroundMark x1="57344" y1="87639" x2="57344" y2="88194"/>
                        <a14:foregroundMark x1="63633" y1="84653" x2="64414" y2="84583"/>
                        <a14:foregroundMark x1="64570" y1="86458" x2="64570" y2="86458"/>
                        <a14:foregroundMark x1="52695" y1="88611" x2="52695" y2="88611"/>
                        <a14:foregroundMark x1="46914" y1="86181" x2="46914" y2="86181"/>
                        <a14:foregroundMark x1="46836" y1="81667" x2="46836" y2="8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421" t="19626" r="34185" b="9214"/>
          <a:stretch/>
        </p:blipFill>
        <p:spPr>
          <a:xfrm>
            <a:off x="5845479" y="1040257"/>
            <a:ext cx="2486346" cy="48802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A4EC91-5B57-8ED6-83A8-3ED77ACB794C}"/>
              </a:ext>
            </a:extLst>
          </p:cNvPr>
          <p:cNvSpPr txBox="1"/>
          <p:nvPr/>
        </p:nvSpPr>
        <p:spPr>
          <a:xfrm>
            <a:off x="3423534" y="6070637"/>
            <a:ext cx="4843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Solidworks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내에서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Assembly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재조립한 상태</a:t>
            </a:r>
          </a:p>
        </p:txBody>
      </p:sp>
    </p:spTree>
    <p:extLst>
      <p:ext uri="{BB962C8B-B14F-4D97-AF65-F5344CB8AC3E}">
        <p14:creationId xmlns:p14="http://schemas.microsoft.com/office/powerpoint/2010/main" val="1370238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00D7023-1953-487F-9446-40576E2B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URDF</a:t>
            </a:r>
            <a:r>
              <a:rPr lang="ko-KR" altLang="en-US" b="1" dirty="0"/>
              <a:t> 모델 제작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A4EC91-5B57-8ED6-83A8-3ED77ACB794C}"/>
              </a:ext>
            </a:extLst>
          </p:cNvPr>
          <p:cNvSpPr txBox="1"/>
          <p:nvPr/>
        </p:nvSpPr>
        <p:spPr>
          <a:xfrm>
            <a:off x="2260804" y="5680136"/>
            <a:ext cx="7970452" cy="731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또한 모든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joint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축을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ik_walk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노드내에서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사용하는 방향에 맞게 재설정 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URDF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파일로 추출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9FB48A7-8068-38AB-3F8F-1C1984D5AFA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77" r="640" b="4806"/>
          <a:stretch/>
        </p:blipFill>
        <p:spPr>
          <a:xfrm>
            <a:off x="1141145" y="984045"/>
            <a:ext cx="9909710" cy="4517066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E9033CAF-D4B1-98F1-93EB-7BF3CC0EF865}"/>
              </a:ext>
            </a:extLst>
          </p:cNvPr>
          <p:cNvCxnSpPr>
            <a:cxnSpLocks/>
          </p:cNvCxnSpPr>
          <p:nvPr/>
        </p:nvCxnSpPr>
        <p:spPr>
          <a:xfrm flipV="1">
            <a:off x="8659805" y="3528891"/>
            <a:ext cx="1116760" cy="10199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F364EF9-1B61-5A57-74C1-BF4038CA5E01}"/>
              </a:ext>
            </a:extLst>
          </p:cNvPr>
          <p:cNvCxnSpPr>
            <a:cxnSpLocks/>
          </p:cNvCxnSpPr>
          <p:nvPr/>
        </p:nvCxnSpPr>
        <p:spPr>
          <a:xfrm>
            <a:off x="8659805" y="3634636"/>
            <a:ext cx="747242" cy="239038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AA68F962-F5C7-D0E3-BEDD-AB8BB474E5BC}"/>
              </a:ext>
            </a:extLst>
          </p:cNvPr>
          <p:cNvCxnSpPr>
            <a:cxnSpLocks/>
          </p:cNvCxnSpPr>
          <p:nvPr/>
        </p:nvCxnSpPr>
        <p:spPr>
          <a:xfrm flipV="1">
            <a:off x="8659805" y="2586625"/>
            <a:ext cx="0" cy="1044260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16D3BF0-2B88-9D8D-F9A0-C2AD61F0747A}"/>
              </a:ext>
            </a:extLst>
          </p:cNvPr>
          <p:cNvSpPr txBox="1"/>
          <p:nvPr/>
        </p:nvSpPr>
        <p:spPr>
          <a:xfrm>
            <a:off x="8932411" y="3813661"/>
            <a:ext cx="324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X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DD87EF6-86D3-7BDF-F2BE-CA74E87CBFEA}"/>
              </a:ext>
            </a:extLst>
          </p:cNvPr>
          <p:cNvSpPr txBox="1"/>
          <p:nvPr/>
        </p:nvSpPr>
        <p:spPr>
          <a:xfrm>
            <a:off x="9569491" y="3155808"/>
            <a:ext cx="324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Y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935EA7-06D9-2531-0B1B-0FCD87D6DB4D}"/>
              </a:ext>
            </a:extLst>
          </p:cNvPr>
          <p:cNvSpPr txBox="1"/>
          <p:nvPr/>
        </p:nvSpPr>
        <p:spPr>
          <a:xfrm>
            <a:off x="8680754" y="2398853"/>
            <a:ext cx="324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Z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630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 바른고딕">
      <a:majorFont>
        <a:latin typeface="나눔바른고딕"/>
        <a:ea typeface="나눔바른고딕"/>
        <a:cs typeface=""/>
      </a:majorFont>
      <a:minorFont>
        <a:latin typeface="나눔바른고딕 Light"/>
        <a:ea typeface="나눔바른고딕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26882</TotalTime>
  <Words>308</Words>
  <Application>Microsoft Office PowerPoint</Application>
  <PresentationFormat>와이드스크린</PresentationFormat>
  <Paragraphs>63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로봇게임세미나</vt:lpstr>
      <vt:lpstr>PowerPoint 프레젠테이션</vt:lpstr>
      <vt:lpstr>URDF 모델 제작</vt:lpstr>
      <vt:lpstr>URDF 모델 제작</vt:lpstr>
      <vt:lpstr>URDF 모델 제작</vt:lpstr>
      <vt:lpstr>URDF 모델 제작</vt:lpstr>
      <vt:lpstr>URDF 모델 제작</vt:lpstr>
      <vt:lpstr>URDF 모델 제작</vt:lpstr>
      <vt:lpstr>URDF 모델 제작</vt:lpstr>
      <vt:lpstr>URDF 모델 제작</vt:lpstr>
      <vt:lpstr>URDF 모델 제작</vt:lpstr>
      <vt:lpstr>Gazebo-Ros Plugin 연동</vt:lpstr>
      <vt:lpstr>추후 계획 및 목표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로봇게임세미나</dc:title>
  <dc:creator>Suhan Park</dc:creator>
  <cp:lastModifiedBy>안 인균</cp:lastModifiedBy>
  <cp:revision>756</cp:revision>
  <dcterms:created xsi:type="dcterms:W3CDTF">2015-03-18T10:37:03Z</dcterms:created>
  <dcterms:modified xsi:type="dcterms:W3CDTF">2022-09-21T07:56:36Z</dcterms:modified>
</cp:coreProperties>
</file>

<file path=docProps/thumbnail.jpeg>
</file>